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59" r:id="rId4"/>
    <p:sldId id="280" r:id="rId5"/>
    <p:sldId id="303" r:id="rId6"/>
    <p:sldId id="260" r:id="rId7"/>
    <p:sldId id="299" r:id="rId8"/>
    <p:sldId id="300" r:id="rId9"/>
    <p:sldId id="261" r:id="rId10"/>
    <p:sldId id="264" r:id="rId11"/>
    <p:sldId id="301" r:id="rId12"/>
    <p:sldId id="285" r:id="rId13"/>
    <p:sldId id="291" r:id="rId14"/>
    <p:sldId id="304" r:id="rId15"/>
    <p:sldId id="283" r:id="rId16"/>
    <p:sldId id="268" r:id="rId17"/>
    <p:sldId id="306" r:id="rId18"/>
    <p:sldId id="302" r:id="rId19"/>
    <p:sldId id="305" r:id="rId20"/>
    <p:sldId id="307" r:id="rId21"/>
    <p:sldId id="308" r:id="rId22"/>
    <p:sldId id="294" r:id="rId23"/>
    <p:sldId id="309" r:id="rId24"/>
    <p:sldId id="31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8CB7"/>
    <a:srgbClr val="E0D3EF"/>
    <a:srgbClr val="49D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28.02.2025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73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28.02.2025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4121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28.02.2025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6559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28.02.2025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7423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28.02.2025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6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28.02.2025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4196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28.02.2025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6501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28.02.2025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1826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28.02.2025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202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28.02.2025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75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28.02.2025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86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8827-CA78-44A1-AE87-2205BF2DCD7D}" type="datetimeFigureOut">
              <a:rPr lang="ru-RU" smtClean="0"/>
              <a:t>28.02.2025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1424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learningapps.org/watch?v=peqvxswb525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learningapps.org/watch?v=p5tj1ex1525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917" y="494890"/>
            <a:ext cx="4944165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4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481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42" y="1190290"/>
            <a:ext cx="6829963" cy="38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8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16" y="2968669"/>
            <a:ext cx="5271797" cy="296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29916" y="-121298"/>
            <a:ext cx="76231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«Чебурашка»</a:t>
            </a:r>
          </a:p>
          <a:p>
            <a:pPr algn="ctr"/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Эдуард Успенский 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46"/>
          <a:stretch/>
        </p:blipFill>
        <p:spPr bwMode="auto">
          <a:xfrm>
            <a:off x="7931021" y="2002360"/>
            <a:ext cx="3974840" cy="455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25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722" t="3617" r="5160"/>
          <a:stretch/>
        </p:blipFill>
        <p:spPr>
          <a:xfrm>
            <a:off x="121297" y="5010538"/>
            <a:ext cx="2444621" cy="17354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66779" y="83974"/>
            <a:ext cx="10198358" cy="63094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Приветствую вас, мои дорогие друзья!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 мне на улице подошел незнакомый человек. Поздоровался со мной и сказал, что он старый приятель моего папы. Я подошел к нему поближе, чтобы вспомнить есть ли у папы такой приятель.</a:t>
            </a:r>
          </a:p>
          <a:p>
            <a:pPr algn="ctr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вдруг, он схватил меня за руку и начал тянуть за собой!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я не знал, что делать…</a:t>
            </a:r>
          </a:p>
          <a:p>
            <a:pPr algn="ctr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Помогите мне, узнать, что предпринять в таких ситуациях!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03967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«Опасные незнакомцы»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485192" y="2415088"/>
            <a:ext cx="3146791" cy="21569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3040222" y="2415088"/>
            <a:ext cx="3789785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6178420" y="2415088"/>
            <a:ext cx="4047931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1983" y="2486349"/>
            <a:ext cx="218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19248" y="2511935"/>
            <a:ext cx="2366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0000" y="2415088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138874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8791" y="306079"/>
            <a:ext cx="2307634" cy="92333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72780" y="4249322"/>
            <a:ext cx="2560316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42737" y="1008423"/>
            <a:ext cx="3533468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</a:t>
            </a:r>
            <a:r>
              <a:rPr lang="ru-RU" sz="5400" dirty="0" smtClean="0"/>
              <a:t> </a:t>
            </a:r>
            <a:endParaRPr lang="ru-RU" sz="5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033517" y="1105392"/>
            <a:ext cx="492443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92044" y="2628872"/>
            <a:ext cx="4168321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незнакомыми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08791" y="4233379"/>
            <a:ext cx="2489912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людьми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44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8025" y="5233214"/>
            <a:ext cx="3491517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аучиться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51683" y="239877"/>
            <a:ext cx="4075090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</a:t>
            </a:r>
            <a:endParaRPr lang="ru-RU" sz="5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96974" y="4018732"/>
            <a:ext cx="2560316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endParaRPr lang="ru-RU" sz="5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92864" y="398455"/>
            <a:ext cx="3242875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</a:t>
            </a:r>
            <a:endParaRPr lang="ru-RU" sz="5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67943" y="2173145"/>
            <a:ext cx="492443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27656" y="2173145"/>
            <a:ext cx="4168321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незнакомыми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94715" y="2967134"/>
            <a:ext cx="2565918" cy="92333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людьми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04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«Опасные незнакомцы»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267685" y="2415088"/>
            <a:ext cx="3259287" cy="21569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3040715" y="2415088"/>
            <a:ext cx="3990005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6671388" y="2415088"/>
            <a:ext cx="4514772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0000" y="2415088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52336" y="2398233"/>
            <a:ext cx="311519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</a:p>
          <a:p>
            <a:pPr algn="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с незнакомыми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людьми.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679094" y="2412096"/>
            <a:ext cx="312835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с незнакомыми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людьми.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645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7475747" y="4809702"/>
            <a:ext cx="4246345" cy="1454482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10156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Вспомнить, </a:t>
              </a:r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кто такие опасные незнакомцы</a:t>
              </a:r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1053031" y="1567543"/>
            <a:ext cx="4082781" cy="1938992"/>
            <a:chOff x="6941975" y="2194323"/>
            <a:chExt cx="4082781" cy="1938669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" name="Прямоугольник 5"/>
            <p:cNvSpPr/>
            <p:nvPr/>
          </p:nvSpPr>
          <p:spPr>
            <a:xfrm>
              <a:off x="6941975" y="2204855"/>
              <a:ext cx="4082781" cy="1479669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41976" y="2194323"/>
              <a:ext cx="4082780" cy="193866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Научиться, </a:t>
              </a:r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использовать</a:t>
              </a:r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правила поведения с незнакомыми людьми</a:t>
              </a:r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5318446" y="2785083"/>
            <a:ext cx="4101264" cy="1503941"/>
            <a:chOff x="4548214" y="3749394"/>
            <a:chExt cx="4101264" cy="1503941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7"/>
              <a:ext cx="3884644" cy="14773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Узнать, какие правила </a:t>
              </a:r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поведения с незнакомыми людьми</a:t>
              </a:r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02" y="3707057"/>
            <a:ext cx="4827597" cy="271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8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425810" y="2029181"/>
            <a:ext cx="4246345" cy="1454482"/>
            <a:chOff x="7248506" y="5298232"/>
            <a:chExt cx="4246345" cy="145448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451127" y="5432806"/>
              <a:ext cx="384110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094469" y="2756422"/>
            <a:ext cx="3884644" cy="1938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какие правила поведения с незнакомыми людьми</a:t>
            </a:r>
          </a:p>
          <a:p>
            <a:pPr algn="ctr"/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27082" y="4793090"/>
            <a:ext cx="4012164" cy="1938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с незнакомыми людьми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01" y="3907682"/>
            <a:ext cx="4470553" cy="251202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28431" y="2179144"/>
            <a:ext cx="407598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кто такие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незнакомцы</a:t>
            </a:r>
          </a:p>
        </p:txBody>
      </p:sp>
    </p:spTree>
    <p:extLst>
      <p:ext uri="{BB962C8B-B14F-4D97-AF65-F5344CB8AC3E}">
        <p14:creationId xmlns:p14="http://schemas.microsoft.com/office/powerpoint/2010/main" val="262274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961512" y="3443456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804691" y="4776113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77803" y="4216400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65530" y="3500255"/>
            <a:ext cx="52542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незнакомыми людьми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11752" y="4796762"/>
            <a:ext cx="533004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какие правила поведения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незнакомыми людьми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18324" y="5750869"/>
            <a:ext cx="3986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кто такие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 незнакомцы</a:t>
            </a:r>
          </a:p>
        </p:txBody>
      </p:sp>
    </p:spTree>
    <p:extLst>
      <p:ext uri="{BB962C8B-B14F-4D97-AF65-F5344CB8AC3E}">
        <p14:creationId xmlns:p14="http://schemas.microsoft.com/office/powerpoint/2010/main" val="134534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7135" y="1666095"/>
            <a:ext cx="6708715" cy="377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03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917" y="494890"/>
            <a:ext cx="4944165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380480" y="3693594"/>
            <a:ext cx="5811520" cy="1091681"/>
            <a:chOff x="6622427" y="3818318"/>
            <a:chExt cx="4966452" cy="109168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804691" y="4776113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126" y="4130418"/>
            <a:ext cx="2767824" cy="156071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492241" y="3749738"/>
            <a:ext cx="56602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 с незнакомыми людьми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31208" y="484332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какие правила поведения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незнакомыми людьми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052410" y="5864642"/>
            <a:ext cx="6268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кто такие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 незнакомцы</a:t>
            </a:r>
          </a:p>
        </p:txBody>
      </p:sp>
    </p:spTree>
    <p:extLst>
      <p:ext uri="{BB962C8B-B14F-4D97-AF65-F5344CB8AC3E}">
        <p14:creationId xmlns:p14="http://schemas.microsoft.com/office/powerpoint/2010/main" val="293221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66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7225548" y="3693594"/>
            <a:ext cx="4966452" cy="1091681"/>
            <a:chOff x="6622427" y="3818318"/>
            <a:chExt cx="4966452" cy="109168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804691" y="4776113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837" y="3001236"/>
            <a:ext cx="2767289" cy="15566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11346" y="3711795"/>
            <a:ext cx="59807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 с незнакомыми 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95885" y="4812315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какие правила поведения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незнакомыми людьми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13670" y="580262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кто такие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 незнакомцы</a:t>
            </a:r>
          </a:p>
        </p:txBody>
      </p:sp>
    </p:spTree>
    <p:extLst>
      <p:ext uri="{BB962C8B-B14F-4D97-AF65-F5344CB8AC3E}">
        <p14:creationId xmlns:p14="http://schemas.microsoft.com/office/powerpoint/2010/main" val="305442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942" y="1190290"/>
            <a:ext cx="6829963" cy="38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34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917" y="494890"/>
            <a:ext cx="4944165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0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7225548" y="3693594"/>
            <a:ext cx="4966452" cy="1091681"/>
            <a:chOff x="6622427" y="3818318"/>
            <a:chExt cx="4966452" cy="109168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804691" y="4776113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411" y="1593074"/>
            <a:ext cx="3349171" cy="188390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951306" y="3698311"/>
            <a:ext cx="56978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 с незнакомыми 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95885" y="479443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какие правила поведения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незнакомыми людьми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45294" y="5811650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кто такие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 незнакомцы</a:t>
            </a:r>
          </a:p>
        </p:txBody>
      </p:sp>
    </p:spTree>
    <p:extLst>
      <p:ext uri="{BB962C8B-B14F-4D97-AF65-F5344CB8AC3E}">
        <p14:creationId xmlns:p14="http://schemas.microsoft.com/office/powerpoint/2010/main" val="193120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olorama CO568 Black черный фон бумажный 1,35х11 м – купить ...">
            <a:extLst>
              <a:ext uri="{FF2B5EF4-FFF2-40B4-BE49-F238E27FC236}">
                <a16:creationId xmlns:a16="http://schemas.microsoft.com/office/drawing/2014/main" id="{CB72FB31-F98E-A364-1B66-53275C849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50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«Опасные незнакомцы»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637592" y="2415088"/>
            <a:ext cx="3031395" cy="233979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3040223" y="2415088"/>
            <a:ext cx="3799116" cy="233979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6178419" y="2415088"/>
            <a:ext cx="4626429" cy="233979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с незнакомыми людьми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0000" y="2415088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2063" y="2415088"/>
            <a:ext cx="33832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какие правила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незнакомыми людьми</a:t>
            </a:r>
          </a:p>
        </p:txBody>
      </p:sp>
    </p:spTree>
    <p:extLst>
      <p:ext uri="{BB962C8B-B14F-4D97-AF65-F5344CB8AC3E}">
        <p14:creationId xmlns:p14="http://schemas.microsoft.com/office/powerpoint/2010/main" val="214903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706410" y="2445331"/>
            <a:ext cx="11131029" cy="3664664"/>
            <a:chOff x="883691" y="1195029"/>
            <a:chExt cx="11131029" cy="3664664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891075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883691" y="3401717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4823926" y="3401717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8697688" y="3401718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823927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604380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18544" y="1457620"/>
              <a:ext cx="2472322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узнал(а)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823925" y="1222310"/>
              <a:ext cx="3317032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научился(</a:t>
              </a:r>
              <a:r>
                <a:rPr lang="ru-RU" sz="3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лась</a:t>
              </a:r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91610" y="1396481"/>
              <a:ext cx="2678349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запомнил(а)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18474" y="3589175"/>
              <a:ext cx="2150403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Теперь я могу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85753" y="3538865"/>
              <a:ext cx="2349133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Было трудно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09117" y="3428997"/>
              <a:ext cx="2565034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Было интересно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56384" y="242596"/>
            <a:ext cx="6027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733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044" y="3616249"/>
            <a:ext cx="4124085" cy="23180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8147" y="1642188"/>
            <a:ext cx="6718041" cy="1446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вас, друзья!</a:t>
            </a:r>
          </a:p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новых встреч!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4722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324</Words>
  <Application>Microsoft Office PowerPoint</Application>
  <PresentationFormat>Широкоэкранный</PresentationFormat>
  <Paragraphs>82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Голя</dc:creator>
  <cp:lastModifiedBy>Huawei</cp:lastModifiedBy>
  <cp:revision>62</cp:revision>
  <dcterms:created xsi:type="dcterms:W3CDTF">2024-12-02T17:10:20Z</dcterms:created>
  <dcterms:modified xsi:type="dcterms:W3CDTF">2025-02-28T22:44:39Z</dcterms:modified>
</cp:coreProperties>
</file>